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80D35-96BE-4464-8C34-E782780A858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2FB6B-B2E0-40BD-93E4-C32EF8B921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Found a cure, 4 years late</a:t>
            </a:r>
            <a:endParaRPr lang="en-US" dirty="0"/>
          </a:p>
        </p:txBody>
      </p:sp>
      <p:pic>
        <p:nvPicPr>
          <p:cNvPr id="1026" name="Picture 2" descr="http://luxury.affluence.org/wp-content/uploads/2010/10/pink-ribb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439533"/>
            <a:ext cx="2924175" cy="441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Found a cure, 4 years late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 a cure, 4 years late</dc:title>
  <dc:creator>courtneybode</dc:creator>
  <cp:lastModifiedBy>courtneybode</cp:lastModifiedBy>
  <cp:revision>1</cp:revision>
  <dcterms:created xsi:type="dcterms:W3CDTF">2010-12-08T13:37:57Z</dcterms:created>
  <dcterms:modified xsi:type="dcterms:W3CDTF">2010-12-08T13:40:20Z</dcterms:modified>
</cp:coreProperties>
</file>